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37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3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4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0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6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8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0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9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75D8-257A-45CF-BD61-3E83B3B1D2B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5DC8E-F5F0-460D-984B-42C97D01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3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1" y="1599509"/>
            <a:ext cx="560026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r-Cyrl-RS" sz="216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Др сц. </a:t>
            </a:r>
            <a:r>
              <a:rPr lang="sr-Cyrl-RS" sz="216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мед. </a:t>
            </a:r>
          </a:p>
          <a:p>
            <a:pPr>
              <a:defRPr/>
            </a:pPr>
            <a:r>
              <a:rPr lang="sr-Cyrl-RS" sz="216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асистент</a:t>
            </a:r>
          </a:p>
        </p:txBody>
      </p:sp>
      <p:sp>
        <p:nvSpPr>
          <p:cNvPr id="6" name="Rectangle 5"/>
          <p:cNvSpPr/>
          <p:nvPr/>
        </p:nvSpPr>
        <p:spPr>
          <a:xfrm>
            <a:off x="4143861" y="1"/>
            <a:ext cx="743854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r-Cyrl-RS" sz="216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Асистент са докторатом за ужу научну област</a:t>
            </a:r>
          </a:p>
          <a:p>
            <a:pPr>
              <a:defRPr/>
            </a:pPr>
            <a:endParaRPr lang="sr-Cyrl-RS" sz="216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16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16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43509195-D796-4D6C-901E-64D5A2E8AC40}"/>
              </a:ext>
            </a:extLst>
          </p:cNvPr>
          <p:cNvCxnSpPr>
            <a:cxnSpLocks/>
          </p:cNvCxnSpPr>
          <p:nvPr/>
        </p:nvCxnSpPr>
        <p:spPr>
          <a:xfrm flipH="1" flipV="1">
            <a:off x="4015791" y="2"/>
            <a:ext cx="20702" cy="1221500"/>
          </a:xfrm>
          <a:prstGeom prst="line">
            <a:avLst/>
          </a:prstGeom>
          <a:ln w="38100">
            <a:solidFill>
              <a:srgbClr val="3DB6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501161"/>
              </p:ext>
            </p:extLst>
          </p:nvPr>
        </p:nvGraphicFramePr>
        <p:xfrm>
          <a:off x="609603" y="2489330"/>
          <a:ext cx="10972799" cy="19781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31323"/>
                <a:gridCol w="5648719"/>
                <a:gridCol w="892757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r-Cyrl-RS" sz="13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Докторске студије</a:t>
                      </a:r>
                      <a:endParaRPr lang="en-US" sz="13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Година завршетка докторских студија</a:t>
                      </a:r>
                      <a:endParaRPr lang="en-US" sz="13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0352">
                <a:tc>
                  <a:txBody>
                    <a:bodyPr/>
                    <a:lstStyle/>
                    <a:p>
                      <a:pPr algn="l"/>
                      <a:r>
                        <a:rPr lang="sr-Cyrl-RS" sz="13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Успех на</a:t>
                      </a:r>
                      <a:r>
                        <a:rPr lang="sr-Cyrl-RS" sz="13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докторским академским студијама</a:t>
                      </a:r>
                      <a:endParaRPr lang="en-US" sz="13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Просечна оцена</a:t>
                      </a:r>
                      <a:endParaRPr lang="en-US" sz="13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8480">
                <a:tc>
                  <a:txBody>
                    <a:bodyPr/>
                    <a:lstStyle/>
                    <a:p>
                      <a:pPr algn="l"/>
                      <a:r>
                        <a:rPr lang="sr-Cyrl-RS" sz="13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Завршена специјализација </a:t>
                      </a:r>
                    </a:p>
                    <a:p>
                      <a:pPr algn="l"/>
                      <a:r>
                        <a:rPr lang="sr-Cyrl-RS" sz="13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(клинички предмети)</a:t>
                      </a:r>
                      <a:endParaRPr lang="en-US" sz="13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Година завршетка специјализације</a:t>
                      </a:r>
                      <a:endParaRPr lang="en-US" sz="13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8480">
                <a:tc>
                  <a:txBody>
                    <a:bodyPr/>
                    <a:lstStyle/>
                    <a:p>
                      <a:pPr algn="l"/>
                      <a:r>
                        <a:rPr lang="sr-Cyrl-RS" sz="13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Научноистраживачки</a:t>
                      </a:r>
                      <a:r>
                        <a:rPr lang="sr-Cyrl-RS" sz="13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рад</a:t>
                      </a:r>
                      <a:endParaRPr lang="en-US" sz="13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Број радова у 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часопис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има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категориј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е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М21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-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23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 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Број радова у 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часопис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има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категориј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е М51-53</a:t>
                      </a: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Cyrl-RS" sz="1300" b="0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A37B63-BA52-4EB0-9C01-1846FA8C793F}"/>
              </a:ext>
            </a:extLst>
          </p:cNvPr>
          <p:cNvSpPr/>
          <p:nvPr/>
        </p:nvSpPr>
        <p:spPr>
          <a:xfrm>
            <a:off x="10427266" y="6300908"/>
            <a:ext cx="836088" cy="224982"/>
          </a:xfrm>
          <a:prstGeom prst="rect">
            <a:avLst/>
          </a:prstGeom>
          <a:gradFill flip="none" rotWithShape="1">
            <a:gsLst>
              <a:gs pos="0">
                <a:srgbClr val="20537F">
                  <a:alpha val="80000"/>
                </a:srgbClr>
              </a:gs>
              <a:gs pos="50000">
                <a:srgbClr val="2C7D88">
                  <a:alpha val="80000"/>
                </a:srgbClr>
              </a:gs>
              <a:gs pos="100000">
                <a:srgbClr val="3DB692">
                  <a:alpha val="80000"/>
                </a:srgbClr>
              </a:gs>
            </a:gsLst>
            <a:lin ang="189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160"/>
          </a:p>
        </p:txBody>
      </p:sp>
    </p:spTree>
    <p:extLst>
      <p:ext uri="{BB962C8B-B14F-4D97-AF65-F5344CB8AC3E}">
        <p14:creationId xmlns:p14="http://schemas.microsoft.com/office/powerpoint/2010/main" val="2807745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 2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2020-09-10T18:53:32Z</dcterms:created>
  <dcterms:modified xsi:type="dcterms:W3CDTF">2020-09-10T18:53:40Z</dcterms:modified>
</cp:coreProperties>
</file>